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B9C3100-36C8-684C-93A3-E8A36DFE48EB}" type="datetimeFigureOut">
              <a:rPr lang="en-US" smtClean="0"/>
              <a:pPr/>
              <a:t>1/25/11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1D629E3B-24C1-F444-A1E0-4EAE75546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CCT356: Online Advertising and Marketing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 4: Affiliate Marketing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</a:t>
            </a:r>
            <a:r>
              <a:rPr lang="en-US" dirty="0" err="1" smtClean="0"/>
              <a:t>clickthrough</a:t>
            </a:r>
            <a:r>
              <a:rPr lang="en-US" dirty="0" smtClean="0"/>
              <a:t> awarded</a:t>
            </a:r>
          </a:p>
          <a:p>
            <a:r>
              <a:rPr lang="en-US" dirty="0" smtClean="0"/>
              <a:t>Used early when infrastructure was less sophisticated – used less used due to click fraud</a:t>
            </a:r>
          </a:p>
          <a:p>
            <a:r>
              <a:rPr lang="en-US" dirty="0" smtClean="0"/>
              <a:t>Could still drive a lot of traffic and awareness, but if clicks are garbage, more traffic is a net loss</a:t>
            </a:r>
          </a:p>
          <a:p>
            <a:r>
              <a:rPr lang="en-US" dirty="0" smtClean="0"/>
              <a:t>Still handy though – e.g., blog </a:t>
            </a:r>
            <a:r>
              <a:rPr lang="en-US" smtClean="0"/>
              <a:t>traffic networks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Tracking URLs with specific start and end points</a:t>
            </a:r>
          </a:p>
          <a:p>
            <a:r>
              <a:rPr lang="en-US" dirty="0" smtClean="0"/>
              <a:t>URLs carry information – affiliation network, ID of affiliate and merchant, other relevant information to a given campaign</a:t>
            </a:r>
          </a:p>
          <a:p>
            <a:r>
              <a:rPr lang="en-US" dirty="0" smtClean="0"/>
              <a:t>Supported by cookies to track behavior for given period of time determined by merchant</a:t>
            </a:r>
          </a:p>
          <a:p>
            <a:r>
              <a:rPr lang="en-US" dirty="0" smtClean="0"/>
              <a:t>Allows for tracking of success by merchant and affiliate alike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Case: affiliate </a:t>
            </a:r>
            <a:r>
              <a:rPr lang="en-US" dirty="0" err="1" smtClean="0"/>
              <a:t>clickthrough</a:t>
            </a:r>
            <a:r>
              <a:rPr lang="en-US" dirty="0" smtClean="0"/>
              <a:t> leads to exposure, but conversation happens after cookie timeout or through other means</a:t>
            </a:r>
          </a:p>
          <a:p>
            <a:r>
              <a:rPr lang="en-US" dirty="0" smtClean="0"/>
              <a:t>Cookie reputation – blocked or deleted cookies = no tracking = no commission</a:t>
            </a:r>
          </a:p>
          <a:p>
            <a:r>
              <a:rPr lang="en-US" dirty="0" smtClean="0"/>
              <a:t>Offline purchasing = no easy way to track </a:t>
            </a:r>
          </a:p>
          <a:p>
            <a:r>
              <a:rPr lang="en-US" dirty="0" smtClean="0"/>
              <a:t>Mobile devices = different levels of cookie support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Affiliate Marketing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affiliate marketing = supplying merchant ads that are relevant to topic and focus of site</a:t>
            </a:r>
          </a:p>
          <a:p>
            <a:r>
              <a:rPr lang="en-US" dirty="0" smtClean="0"/>
              <a:t>Bad affiliate marketing = accepting any old ad, creating a cacophony of advertising and no consistency</a:t>
            </a:r>
          </a:p>
          <a:p>
            <a:r>
              <a:rPr lang="en-US" dirty="0" smtClean="0"/>
              <a:t>Issues of competition – as an affiliate, you probably don’t want to host ads to competitive sites</a:t>
            </a:r>
          </a:p>
          <a:p>
            <a:r>
              <a:rPr lang="en-US" dirty="0" smtClean="0"/>
              <a:t>Issues of stickiness – if affiliate program makes viewer leave your site, not effective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Affiliate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Amazon, Google etc have the resources to run their own affairs</a:t>
            </a:r>
          </a:p>
          <a:p>
            <a:r>
              <a:rPr lang="en-US" dirty="0" smtClean="0"/>
              <a:t>Smaller companies use affiliate networks – middlemen who collect potential merchants and affiliates and try to make good matches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Clear identity of business identity, goals, market</a:t>
            </a:r>
          </a:p>
          <a:p>
            <a:r>
              <a:rPr lang="en-US" dirty="0" smtClean="0"/>
              <a:t>Clear identification of affiliate campaign goals – leads, acquisitions, simple exposure?</a:t>
            </a:r>
          </a:p>
          <a:p>
            <a:r>
              <a:rPr lang="en-US" dirty="0" smtClean="0"/>
              <a:t>Run your own program or join network? If latter, what are costs associated, benefits?</a:t>
            </a:r>
          </a:p>
          <a:p>
            <a:r>
              <a:rPr lang="en-US" dirty="0" smtClean="0"/>
              <a:t>Prepare data for feeding to affiliates – and provide copy/banners for use (e.g., download Firefox banners – designed by Firefox for consistent look/feel, ease of use)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note on MLM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Multi-level marketing – a form of affiliate networking, but a problematic one</a:t>
            </a:r>
          </a:p>
          <a:p>
            <a:r>
              <a:rPr lang="en-US" dirty="0" smtClean="0"/>
              <a:t>How it works – levels and trickle-up effect of </a:t>
            </a:r>
            <a:r>
              <a:rPr lang="en-US" smtClean="0"/>
              <a:t>commissions</a:t>
            </a:r>
          </a:p>
          <a:p>
            <a:r>
              <a:rPr lang="en-US" smtClean="0"/>
              <a:t>Why </a:t>
            </a:r>
            <a:r>
              <a:rPr lang="en-US" dirty="0" smtClean="0"/>
              <a:t>are they problematic?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Engine Optimization – Search Engine Marketing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Online ad campaign critiques due</a:t>
            </a:r>
            <a:r>
              <a:rPr lang="en-US" dirty="0" smtClean="0"/>
              <a:t> two weeks </a:t>
            </a:r>
            <a:r>
              <a:rPr lang="en-US" smtClean="0"/>
              <a:t>from now </a:t>
            </a:r>
            <a:r>
              <a:rPr lang="en-US" dirty="0" smtClean="0"/>
              <a:t>– questions?</a:t>
            </a:r>
          </a:p>
          <a:p>
            <a:r>
              <a:rPr lang="en-US" dirty="0" smtClean="0"/>
              <a:t>Annotated bibliography coming along well – post to page please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Affiliate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 before social networking technologies, the power of leveraging contacts was understood and leveraged</a:t>
            </a:r>
          </a:p>
          <a:p>
            <a:r>
              <a:rPr lang="en-US" dirty="0" smtClean="0"/>
              <a:t>WOM monetized – on completion of referral (actual purchase) referee would receive a small payment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Internet is for porn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with much </a:t>
            </a:r>
            <a:br>
              <a:rPr lang="en-US" dirty="0" smtClean="0"/>
            </a:br>
            <a:r>
              <a:rPr lang="en-US" dirty="0" smtClean="0"/>
              <a:t>online</a:t>
            </a:r>
            <a:br>
              <a:rPr lang="en-US" dirty="0" smtClean="0"/>
            </a:br>
            <a:r>
              <a:rPr lang="en-US" dirty="0" smtClean="0"/>
              <a:t>marketing, </a:t>
            </a:r>
            <a:br>
              <a:rPr lang="en-US" dirty="0" smtClean="0"/>
            </a:br>
            <a:r>
              <a:rPr lang="en-US" dirty="0" smtClean="0"/>
              <a:t>the adult</a:t>
            </a:r>
            <a:br>
              <a:rPr lang="en-US" dirty="0" smtClean="0"/>
            </a:br>
            <a:r>
              <a:rPr lang="en-US" dirty="0" smtClean="0"/>
              <a:t>industry was at the </a:t>
            </a:r>
            <a:br>
              <a:rPr lang="en-US" dirty="0" smtClean="0"/>
            </a:br>
            <a:r>
              <a:rPr lang="en-US" dirty="0" smtClean="0"/>
              <a:t>fore of early </a:t>
            </a:r>
            <a:br>
              <a:rPr lang="en-US" dirty="0" smtClean="0"/>
            </a:br>
            <a:r>
              <a:rPr lang="en-US" dirty="0" smtClean="0"/>
              <a:t>innovation</a:t>
            </a:r>
          </a:p>
          <a:p>
            <a:r>
              <a:rPr lang="en-US" dirty="0" smtClean="0"/>
              <a:t>Other examples?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677" y="1600201"/>
            <a:ext cx="4570873" cy="305062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affiliate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Amazon Affiliate program – allows individual users to set up their own “mini-stores” on their sites/blogs</a:t>
            </a:r>
          </a:p>
          <a:p>
            <a:r>
              <a:rPr lang="en-US" dirty="0" smtClean="0"/>
              <a:t>Multiple points of presence, all centrally serviced – drives content</a:t>
            </a:r>
          </a:p>
          <a:p>
            <a:r>
              <a:rPr lang="en-US" dirty="0" smtClean="0"/>
              <a:t>Good for small/independent publishers – challenges for such groups?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Reward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per acquisition</a:t>
            </a:r>
          </a:p>
          <a:p>
            <a:r>
              <a:rPr lang="en-US" dirty="0" smtClean="0"/>
              <a:t>Cost per lead </a:t>
            </a:r>
          </a:p>
          <a:p>
            <a:r>
              <a:rPr lang="en-US" dirty="0" smtClean="0"/>
              <a:t>Revenue sharing</a:t>
            </a:r>
          </a:p>
          <a:p>
            <a:r>
              <a:rPr lang="en-US" dirty="0" smtClean="0"/>
              <a:t>Cost per click</a:t>
            </a:r>
          </a:p>
          <a:p>
            <a:r>
              <a:rPr lang="en-US" dirty="0" smtClean="0"/>
              <a:t>All possible, depends what you’re trying to do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with online ad models, acquisition can be anything – but it is a positive action (e.g., downloading a paper, signing up to a mail list, buying a product)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Sometimes, potential leads are enough</a:t>
            </a:r>
          </a:p>
          <a:p>
            <a:r>
              <a:rPr lang="en-US" dirty="0" smtClean="0"/>
              <a:t>Benefit to affiliates?</a:t>
            </a:r>
          </a:p>
          <a:p>
            <a:r>
              <a:rPr lang="en-US" dirty="0" smtClean="0"/>
              <a:t>Benefit to merchants?</a:t>
            </a:r>
          </a:p>
          <a:p>
            <a:r>
              <a:rPr lang="en-US" dirty="0" smtClean="0"/>
              <a:t>Example: HR recruiting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Benefits both merchant and affiliate</a:t>
            </a:r>
          </a:p>
          <a:p>
            <a:r>
              <a:rPr lang="en-US" dirty="0" smtClean="0"/>
              <a:t>Can be tiered to encourage and reward affiliates who drive revenue – e.g., Amazon tiered rates example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383</TotalTime>
  <Words>628</Words>
  <Application>Microsoft Macintosh PowerPoint</Application>
  <PresentationFormat>On-screen Show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Breeze</vt:lpstr>
      <vt:lpstr>CCT356: Online Advertising and Marketing</vt:lpstr>
      <vt:lpstr>Admin</vt:lpstr>
      <vt:lpstr>Affiliate Marketing</vt:lpstr>
      <vt:lpstr>The Internet is for porn</vt:lpstr>
      <vt:lpstr>Early affiliate programs</vt:lpstr>
      <vt:lpstr>Types of Reward </vt:lpstr>
      <vt:lpstr>CPA</vt:lpstr>
      <vt:lpstr>CPL</vt:lpstr>
      <vt:lpstr>Revenue Sharing</vt:lpstr>
      <vt:lpstr>CPC</vt:lpstr>
      <vt:lpstr>Tracking</vt:lpstr>
      <vt:lpstr>Issues</vt:lpstr>
      <vt:lpstr>Affiliate Marketing Concerns</vt:lpstr>
      <vt:lpstr>Affiliate networks</vt:lpstr>
      <vt:lpstr>Setup considerations</vt:lpstr>
      <vt:lpstr>A note on MLM</vt:lpstr>
      <vt:lpstr>Next week</vt:lpstr>
    </vt:vector>
  </TitlesOfParts>
  <Company>Sheridan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CCT356: Online Advertising and Marketing</dc:title>
  <dc:creator>Sheridan College</dc:creator>
  <cp:lastModifiedBy>Sheridan College</cp:lastModifiedBy>
  <cp:revision>17</cp:revision>
  <dcterms:created xsi:type="dcterms:W3CDTF">2011-01-25T21:02:18Z</dcterms:created>
  <dcterms:modified xsi:type="dcterms:W3CDTF">2011-01-25T21:12:44Z</dcterms:modified>
</cp:coreProperties>
</file>